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933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658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51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207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303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58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863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13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83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65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4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A54852-8BCC-43B6-B7E0-CCC1246F1788}" type="datetimeFigureOut">
              <a:rPr lang="en-US" smtClean="0"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D5452-75FA-4952-B886-7820339CE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6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1494" y="152400"/>
            <a:ext cx="6400800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Text Message Summary	Name:</a:t>
            </a:r>
            <a:r>
              <a:rPr lang="en-US" sz="1600" u="sng" dirty="0" smtClean="0"/>
              <a:t>			</a:t>
            </a:r>
            <a:r>
              <a:rPr lang="en-US" sz="1600" dirty="0" err="1" smtClean="0"/>
              <a:t>Pd</a:t>
            </a:r>
            <a:r>
              <a:rPr lang="en-US" sz="1600" dirty="0" smtClean="0"/>
              <a:t>:___</a:t>
            </a:r>
          </a:p>
          <a:p>
            <a:r>
              <a:rPr lang="en-US" sz="1600" dirty="0" smtClean="0"/>
              <a:t>Write a text message summary of what you learned today.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2362200"/>
            <a:ext cx="6400800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Text Message Summary	Name:</a:t>
            </a:r>
            <a:r>
              <a:rPr lang="en-US" sz="1600" u="sng" dirty="0" smtClean="0"/>
              <a:t>			</a:t>
            </a:r>
            <a:r>
              <a:rPr lang="en-US" sz="1600" dirty="0" err="1" smtClean="0"/>
              <a:t>Pd</a:t>
            </a:r>
            <a:r>
              <a:rPr lang="en-US" sz="1600" dirty="0" smtClean="0"/>
              <a:t>:___</a:t>
            </a:r>
          </a:p>
          <a:p>
            <a:r>
              <a:rPr lang="en-US" sz="1600" dirty="0" smtClean="0"/>
              <a:t>Write a text message summary of what you learned today.</a:t>
            </a:r>
          </a:p>
          <a:p>
            <a:endParaRPr lang="en-US" sz="1600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6592" y="4553339"/>
            <a:ext cx="6400800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Text Message Summary	Name:</a:t>
            </a:r>
            <a:r>
              <a:rPr lang="en-US" sz="1600" u="sng" dirty="0" smtClean="0"/>
              <a:t>			</a:t>
            </a:r>
            <a:r>
              <a:rPr lang="en-US" sz="1600" dirty="0" err="1" smtClean="0"/>
              <a:t>Pd</a:t>
            </a:r>
            <a:r>
              <a:rPr lang="en-US" sz="1600" dirty="0" smtClean="0"/>
              <a:t>:___</a:t>
            </a:r>
          </a:p>
          <a:p>
            <a:r>
              <a:rPr lang="en-US" sz="1600" dirty="0" smtClean="0"/>
              <a:t>Write a text message summary of what you learned today.</a:t>
            </a:r>
          </a:p>
          <a:p>
            <a:endParaRPr lang="en-US" sz="1600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6592" y="6705600"/>
            <a:ext cx="6400800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Text Message Summary	Name:</a:t>
            </a:r>
            <a:r>
              <a:rPr lang="en-US" sz="1600" u="sng" dirty="0" smtClean="0"/>
              <a:t>			</a:t>
            </a:r>
            <a:r>
              <a:rPr lang="en-US" sz="1600" dirty="0" err="1" smtClean="0"/>
              <a:t>Pd</a:t>
            </a:r>
            <a:r>
              <a:rPr lang="en-US" sz="1600" dirty="0" smtClean="0"/>
              <a:t>:___</a:t>
            </a:r>
          </a:p>
          <a:p>
            <a:r>
              <a:rPr lang="en-US" sz="1600" dirty="0" smtClean="0"/>
              <a:t>Write a text message summary of what you learned today.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52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11494" y="152400"/>
            <a:ext cx="6400800" cy="2800767"/>
            <a:chOff x="211494" y="152400"/>
            <a:chExt cx="6400800" cy="2800767"/>
          </a:xfrm>
        </p:grpSpPr>
        <p:sp>
          <p:nvSpPr>
            <p:cNvPr id="4" name="TextBox 3"/>
            <p:cNvSpPr txBox="1"/>
            <p:nvPr/>
          </p:nvSpPr>
          <p:spPr>
            <a:xfrm>
              <a:off x="211494" y="152400"/>
              <a:ext cx="6400800" cy="280076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Newspaper Summary	Name:</a:t>
              </a:r>
              <a:r>
                <a:rPr lang="en-US" sz="1600" u="sng" dirty="0" smtClean="0"/>
                <a:t>			</a:t>
              </a:r>
              <a:r>
                <a:rPr lang="en-US" sz="1600" dirty="0" err="1" smtClean="0"/>
                <a:t>Pd</a:t>
              </a:r>
              <a:r>
                <a:rPr lang="en-US" sz="1600" dirty="0" smtClean="0"/>
                <a:t>:___</a:t>
              </a:r>
            </a:p>
            <a:p>
              <a:r>
                <a:rPr lang="en-US" sz="1600" dirty="0" smtClean="0">
                  <a:effectLst/>
                </a:rPr>
                <a:t>Write a news headline based on what you learned today.</a:t>
              </a:r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44894" y="841652"/>
              <a:ext cx="579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Cougar Daily News </a:t>
              </a:r>
              <a:endParaRPr lang="en-US" dirty="0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495" y="841652"/>
              <a:ext cx="633399" cy="714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744894" y="829509"/>
              <a:ext cx="5334000" cy="19136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37931" y="3142834"/>
            <a:ext cx="6400800" cy="2800767"/>
            <a:chOff x="211494" y="152400"/>
            <a:chExt cx="6400800" cy="2800767"/>
          </a:xfrm>
        </p:grpSpPr>
        <p:sp>
          <p:nvSpPr>
            <p:cNvPr id="15" name="TextBox 14"/>
            <p:cNvSpPr txBox="1"/>
            <p:nvPr/>
          </p:nvSpPr>
          <p:spPr>
            <a:xfrm>
              <a:off x="211494" y="152400"/>
              <a:ext cx="6400800" cy="280076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Newspaper Summary	Name:</a:t>
              </a:r>
              <a:r>
                <a:rPr lang="en-US" sz="1600" u="sng" dirty="0" smtClean="0"/>
                <a:t>			</a:t>
              </a:r>
              <a:r>
                <a:rPr lang="en-US" sz="1600" dirty="0" err="1" smtClean="0"/>
                <a:t>Pd</a:t>
              </a:r>
              <a:r>
                <a:rPr lang="en-US" sz="1600" dirty="0" smtClean="0"/>
                <a:t>:___</a:t>
              </a:r>
            </a:p>
            <a:p>
              <a:r>
                <a:rPr lang="en-US" sz="1600" dirty="0" smtClean="0">
                  <a:effectLst/>
                </a:rPr>
                <a:t>Write a news headline based on what you learned today.</a:t>
              </a:r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44894" y="841652"/>
              <a:ext cx="579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Cougar Daily News </a:t>
              </a:r>
              <a:endParaRPr lang="en-US" dirty="0"/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495" y="841652"/>
              <a:ext cx="633399" cy="714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Rectangle 17"/>
            <p:cNvSpPr/>
            <p:nvPr/>
          </p:nvSpPr>
          <p:spPr>
            <a:xfrm>
              <a:off x="744894" y="829509"/>
              <a:ext cx="5334000" cy="19136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25490" y="6133267"/>
            <a:ext cx="6400800" cy="2800767"/>
            <a:chOff x="211494" y="152400"/>
            <a:chExt cx="6400800" cy="2800767"/>
          </a:xfrm>
        </p:grpSpPr>
        <p:sp>
          <p:nvSpPr>
            <p:cNvPr id="20" name="TextBox 19"/>
            <p:cNvSpPr txBox="1"/>
            <p:nvPr/>
          </p:nvSpPr>
          <p:spPr>
            <a:xfrm>
              <a:off x="211494" y="152400"/>
              <a:ext cx="6400800" cy="280076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Newspaper Summary	Name:</a:t>
              </a:r>
              <a:r>
                <a:rPr lang="en-US" sz="1600" u="sng" dirty="0" smtClean="0"/>
                <a:t>			</a:t>
              </a:r>
              <a:r>
                <a:rPr lang="en-US" sz="1600" dirty="0" err="1" smtClean="0"/>
                <a:t>Pd</a:t>
              </a:r>
              <a:r>
                <a:rPr lang="en-US" sz="1600" dirty="0" smtClean="0"/>
                <a:t>:___</a:t>
              </a:r>
            </a:p>
            <a:p>
              <a:r>
                <a:rPr lang="en-US" sz="1600" dirty="0" smtClean="0">
                  <a:effectLst/>
                </a:rPr>
                <a:t>Write a news headline based on what you learned today.</a:t>
              </a:r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4894" y="841652"/>
              <a:ext cx="579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Cougar Daily News </a:t>
              </a:r>
              <a:endParaRPr lang="en-US" dirty="0"/>
            </a:p>
          </p:txBody>
        </p:sp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495" y="841652"/>
              <a:ext cx="633399" cy="714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Rectangle 22"/>
            <p:cNvSpPr/>
            <p:nvPr/>
          </p:nvSpPr>
          <p:spPr>
            <a:xfrm>
              <a:off x="744894" y="829509"/>
              <a:ext cx="5334000" cy="19136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621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1494" y="152400"/>
            <a:ext cx="6400800" cy="4124206"/>
            <a:chOff x="211494" y="152400"/>
            <a:chExt cx="6400800" cy="4124206"/>
          </a:xfrm>
        </p:grpSpPr>
        <p:sp>
          <p:nvSpPr>
            <p:cNvPr id="4" name="TextBox 3"/>
            <p:cNvSpPr txBox="1"/>
            <p:nvPr/>
          </p:nvSpPr>
          <p:spPr>
            <a:xfrm>
              <a:off x="211494" y="152400"/>
              <a:ext cx="6400800" cy="412420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Postcard Summary	Name:</a:t>
              </a:r>
              <a:r>
                <a:rPr lang="en-US" sz="1400" u="sng" dirty="0" smtClean="0"/>
                <a:t>			</a:t>
              </a:r>
              <a:r>
                <a:rPr lang="en-US" sz="1400" dirty="0" err="1" smtClean="0"/>
                <a:t>Pd</a:t>
              </a:r>
              <a:r>
                <a:rPr lang="en-US" sz="1400" dirty="0" smtClean="0"/>
                <a:t>:___</a:t>
              </a:r>
            </a:p>
            <a:p>
              <a:r>
                <a:rPr lang="en-US" sz="1400" dirty="0" smtClean="0">
                  <a:effectLst/>
                </a:rPr>
                <a:t>Write a postcard to a friend or family member explaining what you did in class today.</a:t>
              </a:r>
              <a:endParaRPr lang="en-US" sz="1400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078" y="718495"/>
              <a:ext cx="5261632" cy="35146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>
            <a:off x="211494" y="4429006"/>
            <a:ext cx="6400800" cy="4124206"/>
            <a:chOff x="211494" y="152400"/>
            <a:chExt cx="6400800" cy="4124206"/>
          </a:xfrm>
        </p:grpSpPr>
        <p:sp>
          <p:nvSpPr>
            <p:cNvPr id="14" name="TextBox 13"/>
            <p:cNvSpPr txBox="1"/>
            <p:nvPr/>
          </p:nvSpPr>
          <p:spPr>
            <a:xfrm>
              <a:off x="211494" y="152400"/>
              <a:ext cx="6400800" cy="412420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Postcard Summary	Name:</a:t>
              </a:r>
              <a:r>
                <a:rPr lang="en-US" sz="1400" u="sng" dirty="0" smtClean="0"/>
                <a:t>			</a:t>
              </a:r>
              <a:r>
                <a:rPr lang="en-US" sz="1400" dirty="0" err="1" smtClean="0"/>
                <a:t>Pd</a:t>
              </a:r>
              <a:r>
                <a:rPr lang="en-US" sz="1400" dirty="0" smtClean="0"/>
                <a:t>:___</a:t>
              </a:r>
            </a:p>
            <a:p>
              <a:r>
                <a:rPr lang="en-US" sz="1400" dirty="0" smtClean="0">
                  <a:effectLst/>
                </a:rPr>
                <a:t>Write a postcard to a friend or family member explaining what you did in class today.</a:t>
              </a:r>
              <a:endParaRPr lang="en-US" sz="1400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078" y="718495"/>
              <a:ext cx="5261632" cy="35146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811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31</Words>
  <Application>Microsoft Office PowerPoint</Application>
  <PresentationFormat>On-screen Show (4:3)</PresentationFormat>
  <Paragraphs>73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5</cp:revision>
  <cp:lastPrinted>2012-12-12T16:42:15Z</cp:lastPrinted>
  <dcterms:created xsi:type="dcterms:W3CDTF">2012-12-12T16:12:39Z</dcterms:created>
  <dcterms:modified xsi:type="dcterms:W3CDTF">2012-12-12T17:12:25Z</dcterms:modified>
</cp:coreProperties>
</file>